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58" r:id="rId5"/>
    <p:sldId id="266" r:id="rId6"/>
    <p:sldId id="267" r:id="rId7"/>
    <p:sldId id="268" r:id="rId8"/>
    <p:sldId id="269"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03778-A3A3-07EE-AA1D-A2696B5A7F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91A293F5-FE8D-371E-FEF0-B403D15E19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EFB5FE70-E9A4-FF52-A8D1-5EA641993B40}"/>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8A7A7C83-418B-38C7-A956-53EB14FDB20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66BEBAB-1519-A887-07C1-D190940C5FD8}"/>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2377501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74B2-27BB-3412-A484-9991817E0427}"/>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DAA9C7-0702-0BBA-6FF2-00D14F472F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337DF55-31C7-C51E-433C-AB75DA646B41}"/>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CDA8653A-BF2E-C1EC-369B-C367A6A9A8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FD1389-0C2C-814B-A4F1-40EF001F355E}"/>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2832341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45FAF5-D0F0-403C-4840-A3F44DF857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D37AB0E-CA81-E4E6-1E95-56437F31AB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9E272AE-E230-35DB-EE38-81F10B523192}"/>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DAD4E4C8-842F-C644-02C9-D9AA8F8F61C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A7B95EB-609F-6209-4A42-410D3AB9A1B4}"/>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186682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D6FC-1F94-76F2-E804-1838A19270D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17CCE7-E365-2E82-8FC9-97AB35C060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2BA7D84-0780-95D5-3B04-552E055BEB4C}"/>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74ED54F0-AE7E-FABE-5577-0A67A14CCFA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C4114EE-042A-4A98-4C5E-15FE2F0B0DF6}"/>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203416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8C5D3-917C-7AA4-188A-FE8D2157A3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F21C2E6-C759-E940-35FF-C1C738ED0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6F9E35-3FE5-D1E5-E83A-66BA7521322B}"/>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78D19268-1BA9-A3D6-8D54-55B8DB1596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66BC30-553A-069B-0FC9-2703D25FB61F}"/>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1805462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A1C54-887B-3D0F-E39D-BE4A81E59FB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13DE1F2-9689-FBE1-95EE-0122F708A7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BB480F4-8823-A179-0F27-8480D229C2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8707ADEA-510F-9CDF-DE92-8C761B201D80}"/>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6" name="Footer Placeholder 5">
            <a:extLst>
              <a:ext uri="{FF2B5EF4-FFF2-40B4-BE49-F238E27FC236}">
                <a16:creationId xmlns:a16="http://schemas.microsoft.com/office/drawing/2014/main" id="{A1CA4E2A-64F6-78BD-4A5A-32BEB57C542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FF19F22-105B-7859-C3FF-055894C729CE}"/>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45761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B434-9CEA-24D6-C7DB-D96CDB69491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C15BEA8-1CCF-4E3E-69CD-45B1903761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2CE3DF-D30E-B847-0961-6E66893F32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BB527EE1-DEC9-4C23-B645-97B29F934C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6F0110-9489-B8E0-C945-1DA92C7FF1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4CF7F13-EA77-338B-8902-3D5618913FE5}"/>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8" name="Footer Placeholder 7">
            <a:extLst>
              <a:ext uri="{FF2B5EF4-FFF2-40B4-BE49-F238E27FC236}">
                <a16:creationId xmlns:a16="http://schemas.microsoft.com/office/drawing/2014/main" id="{4571FAB3-C421-0323-4587-CF365A4BFB56}"/>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1DC830B-CA19-D757-78E4-8D68CE83B890}"/>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31485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B0EF2-7D13-5A88-19A6-90D98159E046}"/>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0C510F3F-3F73-7E5F-4A83-990688945B4B}"/>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4" name="Footer Placeholder 3">
            <a:extLst>
              <a:ext uri="{FF2B5EF4-FFF2-40B4-BE49-F238E27FC236}">
                <a16:creationId xmlns:a16="http://schemas.microsoft.com/office/drawing/2014/main" id="{6E7E1F34-016E-1BC1-EF04-CB1050BB5813}"/>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5D3C77B-B4F6-26F0-5D85-5512AFBA85ED}"/>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102154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D81CC4-3038-6E05-6C74-5EA6CC906826}"/>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3" name="Footer Placeholder 2">
            <a:extLst>
              <a:ext uri="{FF2B5EF4-FFF2-40B4-BE49-F238E27FC236}">
                <a16:creationId xmlns:a16="http://schemas.microsoft.com/office/drawing/2014/main" id="{DECB7FC7-1306-B496-926A-061A7F1E9CCD}"/>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6ADCE08-FBE2-78CA-0F77-0B573C24A78B}"/>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312308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EDCA-8D9E-6D0E-E87F-1C2ADFA361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301746E-B1FA-08FB-F5E8-F937872D39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E189E69-F3D3-EA9B-BFCF-A26B6224A3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1553AB-78F7-1264-E5B3-E606BED8C899}"/>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6" name="Footer Placeholder 5">
            <a:extLst>
              <a:ext uri="{FF2B5EF4-FFF2-40B4-BE49-F238E27FC236}">
                <a16:creationId xmlns:a16="http://schemas.microsoft.com/office/drawing/2014/main" id="{6CBFF4CE-BACE-2FDA-196B-5E0AA680967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85CC2CD0-EC56-9073-732D-77ABF2263B29}"/>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407178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F6350-40B1-20A4-7EF5-987841798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3C38B3F-B711-8F9E-9365-D23B6C11E5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B13533B-3717-21D6-007F-C12264A89C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E53BB-CBAB-8AF8-1FD5-BA61B1B32B33}"/>
              </a:ext>
            </a:extLst>
          </p:cNvPr>
          <p:cNvSpPr>
            <a:spLocks noGrp="1"/>
          </p:cNvSpPr>
          <p:nvPr>
            <p:ph type="dt" sz="half" idx="10"/>
          </p:nvPr>
        </p:nvSpPr>
        <p:spPr/>
        <p:txBody>
          <a:bodyPr/>
          <a:lstStyle/>
          <a:p>
            <a:fld id="{40B12901-59D9-499F-B338-85D2DC1C3ADE}" type="datetimeFigureOut">
              <a:rPr lang="en-AU" smtClean="0"/>
              <a:t>9/09/2023</a:t>
            </a:fld>
            <a:endParaRPr lang="en-AU"/>
          </a:p>
        </p:txBody>
      </p:sp>
      <p:sp>
        <p:nvSpPr>
          <p:cNvPr id="6" name="Footer Placeholder 5">
            <a:extLst>
              <a:ext uri="{FF2B5EF4-FFF2-40B4-BE49-F238E27FC236}">
                <a16:creationId xmlns:a16="http://schemas.microsoft.com/office/drawing/2014/main" id="{520AC9B9-54D8-30E9-EA1C-6C92432614D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4C658F7-5805-9C27-17AC-312324EF8A3E}"/>
              </a:ext>
            </a:extLst>
          </p:cNvPr>
          <p:cNvSpPr>
            <a:spLocks noGrp="1"/>
          </p:cNvSpPr>
          <p:nvPr>
            <p:ph type="sldNum" sz="quarter" idx="12"/>
          </p:nvPr>
        </p:nvSpPr>
        <p:spPr/>
        <p:txBody>
          <a:bodyPr/>
          <a:lstStyle/>
          <a:p>
            <a:fld id="{1FE2D508-22F7-4187-91C0-247CA99B5792}" type="slidenum">
              <a:rPr lang="en-AU" smtClean="0"/>
              <a:t>‹#›</a:t>
            </a:fld>
            <a:endParaRPr lang="en-AU"/>
          </a:p>
        </p:txBody>
      </p:sp>
    </p:spTree>
    <p:extLst>
      <p:ext uri="{BB962C8B-B14F-4D97-AF65-F5344CB8AC3E}">
        <p14:creationId xmlns:p14="http://schemas.microsoft.com/office/powerpoint/2010/main" val="117198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018B5C-C41C-BCBC-1145-B529B31ECD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B04B36DB-AEBE-0D87-8AD7-95AF4F37FE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D0B697D-5DF0-A7EC-C8D0-2D3E01AE8E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B12901-59D9-499F-B338-85D2DC1C3ADE}" type="datetimeFigureOut">
              <a:rPr lang="en-AU" smtClean="0"/>
              <a:t>9/09/2023</a:t>
            </a:fld>
            <a:endParaRPr lang="en-AU"/>
          </a:p>
        </p:txBody>
      </p:sp>
      <p:sp>
        <p:nvSpPr>
          <p:cNvPr id="5" name="Footer Placeholder 4">
            <a:extLst>
              <a:ext uri="{FF2B5EF4-FFF2-40B4-BE49-F238E27FC236}">
                <a16:creationId xmlns:a16="http://schemas.microsoft.com/office/drawing/2014/main" id="{308CF99A-327D-9421-CF92-9C9EE1D296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30A4893-2AEA-BFB1-3A07-870954F227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2D508-22F7-4187-91C0-247CA99B5792}" type="slidenum">
              <a:rPr lang="en-AU" smtClean="0"/>
              <a:t>‹#›</a:t>
            </a:fld>
            <a:endParaRPr lang="en-AU"/>
          </a:p>
        </p:txBody>
      </p:sp>
    </p:spTree>
    <p:extLst>
      <p:ext uri="{BB962C8B-B14F-4D97-AF65-F5344CB8AC3E}">
        <p14:creationId xmlns:p14="http://schemas.microsoft.com/office/powerpoint/2010/main" val="1387283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59A09-8DE5-450F-2EDB-0E4F58393F54}"/>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2317A5CA-0CDE-86FD-E32D-51854879B67C}"/>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656561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Brotherly Affection + Love</a:t>
            </a:r>
          </a:p>
          <a:p>
            <a:endParaRPr lang="en-AU" sz="3200" dirty="0"/>
          </a:p>
          <a:p>
            <a:r>
              <a:rPr lang="en-GB" sz="3200" dirty="0"/>
              <a:t>Love, in this context, refers to agape love—the selfless, sacrificial love that God demonstrates towards us.</a:t>
            </a:r>
          </a:p>
          <a:p>
            <a:r>
              <a:rPr lang="en-GB" sz="3200" dirty="0"/>
              <a:t>When we add love to brotherly affection, we move beyond a surface-level bond to a deep, abiding love that reflects Christ's love for us.</a:t>
            </a:r>
          </a:p>
        </p:txBody>
      </p:sp>
    </p:spTree>
    <p:extLst>
      <p:ext uri="{BB962C8B-B14F-4D97-AF65-F5344CB8AC3E}">
        <p14:creationId xmlns:p14="http://schemas.microsoft.com/office/powerpoint/2010/main" val="2091980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The Dangers of Spiritual Short-Sightedness</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Those who lack these qualities are blind</a:t>
            </a:r>
          </a:p>
          <a:p>
            <a:endParaRPr lang="en-AU" sz="3200" dirty="0"/>
          </a:p>
          <a:p>
            <a:r>
              <a:rPr lang="en-AU" sz="3200" dirty="0"/>
              <a:t>Forgetting that cleansing of Sin has </a:t>
            </a:r>
            <a:r>
              <a:rPr lang="en-AU" sz="3200" dirty="0" err="1"/>
              <a:t>occured</a:t>
            </a:r>
            <a:endParaRPr lang="en-AU" sz="3200" dirty="0"/>
          </a:p>
          <a:p>
            <a:endParaRPr lang="en-AU" sz="3200" dirty="0"/>
          </a:p>
          <a:p>
            <a:r>
              <a:rPr lang="en-AU" sz="3200" dirty="0"/>
              <a:t>It is important to continually grow</a:t>
            </a:r>
            <a:endParaRPr lang="en-GB" sz="3200" dirty="0"/>
          </a:p>
        </p:txBody>
      </p:sp>
    </p:spTree>
    <p:extLst>
      <p:ext uri="{BB962C8B-B14F-4D97-AF65-F5344CB8AC3E}">
        <p14:creationId xmlns:p14="http://schemas.microsoft.com/office/powerpoint/2010/main" val="334828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Assurance of an Abundant Entrance</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GB" sz="3200" dirty="0"/>
              <a:t>Peter offers us the assurance of an abundant entrance into God's eternal kingdom. </a:t>
            </a:r>
          </a:p>
          <a:p>
            <a:endParaRPr lang="en-GB" sz="3200" dirty="0"/>
          </a:p>
          <a:p>
            <a:r>
              <a:rPr lang="en-GB" sz="3200" dirty="0"/>
              <a:t>Make your calling sure</a:t>
            </a:r>
          </a:p>
          <a:p>
            <a:r>
              <a:rPr lang="en-GB" sz="3200" dirty="0"/>
              <a:t>Rewards are given for a well lived Christian life. </a:t>
            </a:r>
          </a:p>
          <a:p>
            <a:r>
              <a:rPr lang="en-GB" sz="3200" dirty="0"/>
              <a:t>Be Diligent in Faith</a:t>
            </a:r>
          </a:p>
          <a:p>
            <a:r>
              <a:rPr lang="en-GB" sz="3200" dirty="0"/>
              <a:t>We are guaranteed an entrance into heaven with God.</a:t>
            </a:r>
          </a:p>
        </p:txBody>
      </p:sp>
    </p:spTree>
    <p:extLst>
      <p:ext uri="{BB962C8B-B14F-4D97-AF65-F5344CB8AC3E}">
        <p14:creationId xmlns:p14="http://schemas.microsoft.com/office/powerpoint/2010/main" val="301507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Where can you begin? </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a:xfrm>
            <a:off x="838200" y="1400175"/>
            <a:ext cx="10515600" cy="4200525"/>
          </a:xfrm>
        </p:spPr>
        <p:txBody>
          <a:bodyPr>
            <a:normAutofit fontScale="92500" lnSpcReduction="10000"/>
          </a:bodyPr>
          <a:lstStyle/>
          <a:p>
            <a:r>
              <a:rPr lang="en-GB" sz="3200" dirty="0"/>
              <a:t>Faith?</a:t>
            </a:r>
          </a:p>
          <a:p>
            <a:r>
              <a:rPr lang="en-GB" sz="3200" dirty="0"/>
              <a:t>Virtue?</a:t>
            </a:r>
          </a:p>
          <a:p>
            <a:r>
              <a:rPr lang="en-GB" sz="3200" dirty="0"/>
              <a:t>Knowledge?</a:t>
            </a:r>
          </a:p>
          <a:p>
            <a:r>
              <a:rPr lang="en-GB" sz="3200" dirty="0"/>
              <a:t>Self-Control?</a:t>
            </a:r>
          </a:p>
          <a:p>
            <a:r>
              <a:rPr lang="en-GB" sz="3200" dirty="0"/>
              <a:t>Steadfastness?</a:t>
            </a:r>
          </a:p>
          <a:p>
            <a:r>
              <a:rPr lang="en-GB" sz="3200" dirty="0"/>
              <a:t>Godliness?</a:t>
            </a:r>
          </a:p>
          <a:p>
            <a:r>
              <a:rPr lang="en-GB" sz="3200" dirty="0"/>
              <a:t>Brotherly Affection?</a:t>
            </a:r>
          </a:p>
          <a:p>
            <a:r>
              <a:rPr lang="en-GB" sz="3200" dirty="0"/>
              <a:t>Love?</a:t>
            </a:r>
          </a:p>
        </p:txBody>
      </p:sp>
    </p:spTree>
    <p:extLst>
      <p:ext uri="{BB962C8B-B14F-4D97-AF65-F5344CB8AC3E}">
        <p14:creationId xmlns:p14="http://schemas.microsoft.com/office/powerpoint/2010/main" val="327795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normAutofit/>
          </a:bodyPr>
          <a:lstStyle/>
          <a:p>
            <a:r>
              <a:rPr lang="en-AU" sz="5400" dirty="0"/>
              <a:t>The Foundations – 2 Peter 1:3-4</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God’s power and provision</a:t>
            </a:r>
          </a:p>
          <a:p>
            <a:r>
              <a:rPr lang="en-AU" sz="3200" dirty="0"/>
              <a:t>We get to partake in His nature</a:t>
            </a:r>
          </a:p>
          <a:p>
            <a:r>
              <a:rPr lang="en-AU" sz="3200" dirty="0"/>
              <a:t>Escape the corruption of the world</a:t>
            </a:r>
          </a:p>
          <a:p>
            <a:endParaRPr lang="en-AU" sz="3200" dirty="0"/>
          </a:p>
        </p:txBody>
      </p:sp>
    </p:spTree>
    <p:extLst>
      <p:ext uri="{BB962C8B-B14F-4D97-AF65-F5344CB8AC3E}">
        <p14:creationId xmlns:p14="http://schemas.microsoft.com/office/powerpoint/2010/main" val="234710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normAutofit/>
          </a:bodyPr>
          <a:lstStyle/>
          <a:p>
            <a:r>
              <a:rPr lang="en-AU" sz="5400" dirty="0"/>
              <a:t>The Foundations – 2 Peter 1:3-4</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GB" sz="3200" dirty="0"/>
              <a:t>"His divine power has granted to us all things that pertain to life and godliness, through the knowledge of him who called us to his own glory and excellence, by which he has granted to us his precious and very great promises, so that through them you may become partakers of the divine nature, having escaped from the corruption that is in the world because of sinful desire."</a:t>
            </a:r>
            <a:endParaRPr lang="en-AU" sz="3200" dirty="0"/>
          </a:p>
        </p:txBody>
      </p:sp>
    </p:spTree>
    <p:extLst>
      <p:ext uri="{BB962C8B-B14F-4D97-AF65-F5344CB8AC3E}">
        <p14:creationId xmlns:p14="http://schemas.microsoft.com/office/powerpoint/2010/main" val="426931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Faith + Virtue</a:t>
            </a:r>
          </a:p>
          <a:p>
            <a:endParaRPr lang="en-AU" sz="3200" dirty="0"/>
          </a:p>
          <a:p>
            <a:endParaRPr lang="en-AU" sz="3200" dirty="0"/>
          </a:p>
          <a:p>
            <a:r>
              <a:rPr lang="en-GB" sz="3200" dirty="0"/>
              <a:t>Virtue is moral excellence, the quality of living a life that aligns with God's principles. It's about doing what's right because it's right, not for recognition or reward.</a:t>
            </a:r>
          </a:p>
          <a:p>
            <a:endParaRPr lang="en-AU" sz="3200" dirty="0"/>
          </a:p>
        </p:txBody>
      </p:sp>
    </p:spTree>
    <p:extLst>
      <p:ext uri="{BB962C8B-B14F-4D97-AF65-F5344CB8AC3E}">
        <p14:creationId xmlns:p14="http://schemas.microsoft.com/office/powerpoint/2010/main" val="2548363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Virtue + Knowledge</a:t>
            </a:r>
          </a:p>
          <a:p>
            <a:r>
              <a:rPr lang="en-AU" sz="3200" dirty="0"/>
              <a:t>Understanding God’s Character, His word and His ways</a:t>
            </a:r>
          </a:p>
          <a:p>
            <a:endParaRPr lang="en-AU" sz="3200" dirty="0"/>
          </a:p>
          <a:p>
            <a:r>
              <a:rPr lang="en-GB" sz="3200" dirty="0"/>
              <a:t>Adding knowledge to virtue enables us to live out our faith with wisdom and discernment. </a:t>
            </a:r>
            <a:endParaRPr lang="en-AU" sz="3200" dirty="0"/>
          </a:p>
        </p:txBody>
      </p:sp>
    </p:spTree>
    <p:extLst>
      <p:ext uri="{BB962C8B-B14F-4D97-AF65-F5344CB8AC3E}">
        <p14:creationId xmlns:p14="http://schemas.microsoft.com/office/powerpoint/2010/main" val="242078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Knowledge + Self-Control</a:t>
            </a:r>
          </a:p>
          <a:p>
            <a:endParaRPr lang="en-AU" sz="3200" dirty="0"/>
          </a:p>
          <a:p>
            <a:r>
              <a:rPr lang="en-GB" sz="3200" dirty="0"/>
              <a:t>It's the restraint that keeps us from veering off course, ensuring that our actions reflect our commitment to Christ.</a:t>
            </a:r>
            <a:endParaRPr lang="en-AU" sz="3200" dirty="0"/>
          </a:p>
        </p:txBody>
      </p:sp>
    </p:spTree>
    <p:extLst>
      <p:ext uri="{BB962C8B-B14F-4D97-AF65-F5344CB8AC3E}">
        <p14:creationId xmlns:p14="http://schemas.microsoft.com/office/powerpoint/2010/main" val="1429929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Self-Control + Steadfastness</a:t>
            </a:r>
          </a:p>
          <a:p>
            <a:endParaRPr lang="en-AU" sz="3200" dirty="0"/>
          </a:p>
          <a:p>
            <a:r>
              <a:rPr lang="en-GB" sz="3200" dirty="0"/>
              <a:t>Steadfastness is the endurance, the unwavering commitment to our faith, even in the face of challenges and setbacks. </a:t>
            </a:r>
            <a:endParaRPr lang="en-AU" sz="3200" dirty="0"/>
          </a:p>
        </p:txBody>
      </p:sp>
    </p:spTree>
    <p:extLst>
      <p:ext uri="{BB962C8B-B14F-4D97-AF65-F5344CB8AC3E}">
        <p14:creationId xmlns:p14="http://schemas.microsoft.com/office/powerpoint/2010/main" val="2564543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Steadfastness + Godliness</a:t>
            </a:r>
          </a:p>
          <a:p>
            <a:endParaRPr lang="en-AU" sz="3200" dirty="0"/>
          </a:p>
          <a:p>
            <a:r>
              <a:rPr lang="en-GB" sz="3200" dirty="0"/>
              <a:t>Godliness is a state of living that mirrors God's character, striving to imitate His holiness, love, and righteousness. It's akin to the athlete's aspiration to emulate the excellence of their role model.</a:t>
            </a:r>
            <a:endParaRPr lang="en-AU" sz="3200" dirty="0"/>
          </a:p>
        </p:txBody>
      </p:sp>
    </p:spTree>
    <p:extLst>
      <p:ext uri="{BB962C8B-B14F-4D97-AF65-F5344CB8AC3E}">
        <p14:creationId xmlns:p14="http://schemas.microsoft.com/office/powerpoint/2010/main" val="122456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7FF0-B0EF-276F-2213-717AD6FC2C81}"/>
              </a:ext>
            </a:extLst>
          </p:cNvPr>
          <p:cNvSpPr>
            <a:spLocks noGrp="1"/>
          </p:cNvSpPr>
          <p:nvPr>
            <p:ph type="title"/>
          </p:nvPr>
        </p:nvSpPr>
        <p:spPr/>
        <p:txBody>
          <a:bodyPr/>
          <a:lstStyle/>
          <a:p>
            <a:r>
              <a:rPr lang="en-AU" dirty="0"/>
              <a:t>Building Blocks of Faith</a:t>
            </a:r>
          </a:p>
        </p:txBody>
      </p:sp>
      <p:sp>
        <p:nvSpPr>
          <p:cNvPr id="3" name="Content Placeholder 2">
            <a:extLst>
              <a:ext uri="{FF2B5EF4-FFF2-40B4-BE49-F238E27FC236}">
                <a16:creationId xmlns:a16="http://schemas.microsoft.com/office/drawing/2014/main" id="{AED69DF2-F991-C2E2-BAE5-E28884449655}"/>
              </a:ext>
            </a:extLst>
          </p:cNvPr>
          <p:cNvSpPr>
            <a:spLocks noGrp="1"/>
          </p:cNvSpPr>
          <p:nvPr>
            <p:ph idx="1"/>
          </p:nvPr>
        </p:nvSpPr>
        <p:spPr/>
        <p:txBody>
          <a:bodyPr>
            <a:normAutofit/>
          </a:bodyPr>
          <a:lstStyle/>
          <a:p>
            <a:r>
              <a:rPr lang="en-AU" sz="3200" dirty="0"/>
              <a:t>Godliness + Brotherly Affection</a:t>
            </a:r>
          </a:p>
          <a:p>
            <a:endParaRPr lang="en-AU" sz="3200" dirty="0"/>
          </a:p>
          <a:p>
            <a:r>
              <a:rPr lang="en-GB" sz="3200" dirty="0"/>
              <a:t>Brotherly affection, or brotherly love, is the love and camaraderie shared among believers in Christ. It's like the unity and support found within a sports team.</a:t>
            </a:r>
            <a:endParaRPr lang="en-AU" sz="3200" dirty="0"/>
          </a:p>
        </p:txBody>
      </p:sp>
    </p:spTree>
    <p:extLst>
      <p:ext uri="{BB962C8B-B14F-4D97-AF65-F5344CB8AC3E}">
        <p14:creationId xmlns:p14="http://schemas.microsoft.com/office/powerpoint/2010/main" val="4222298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463</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The Foundations – 2 Peter 1:3-4</vt:lpstr>
      <vt:lpstr>The Foundations – 2 Peter 1:3-4</vt:lpstr>
      <vt:lpstr>Building Blocks of Faith</vt:lpstr>
      <vt:lpstr>Building Blocks of Faith</vt:lpstr>
      <vt:lpstr>Building Blocks of Faith</vt:lpstr>
      <vt:lpstr>Building Blocks of Faith</vt:lpstr>
      <vt:lpstr>Building Blocks of Faith</vt:lpstr>
      <vt:lpstr>Building Blocks of Faith</vt:lpstr>
      <vt:lpstr>Building Blocks of Faith</vt:lpstr>
      <vt:lpstr>The Dangers of Spiritual Short-Sightedness</vt:lpstr>
      <vt:lpstr>Assurance of an Abundant Entrance</vt:lpstr>
      <vt:lpstr>Where can you begin?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Thomas Kenneally</cp:lastModifiedBy>
  <cp:revision>1</cp:revision>
  <dcterms:created xsi:type="dcterms:W3CDTF">2023-09-09T11:58:32Z</dcterms:created>
  <dcterms:modified xsi:type="dcterms:W3CDTF">2023-09-09T12:34:24Z</dcterms:modified>
</cp:coreProperties>
</file>